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58" r:id="rId5"/>
    <p:sldId id="259" r:id="rId6"/>
    <p:sldId id="265" r:id="rId7"/>
    <p:sldId id="266" r:id="rId8"/>
    <p:sldId id="267" r:id="rId9"/>
    <p:sldId id="262" r:id="rId10"/>
    <p:sldId id="263" r:id="rId11"/>
    <p:sldId id="268" r:id="rId12"/>
    <p:sldId id="269" r:id="rId13"/>
    <p:sldId id="270" r:id="rId14"/>
    <p:sldId id="271" r:id="rId15"/>
    <p:sldId id="273" r:id="rId16"/>
    <p:sldId id="272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5B365A-805F-4985-A4E6-139ECE31821A}">
          <p14:sldIdLst>
            <p14:sldId id="257"/>
            <p14:sldId id="260"/>
            <p14:sldId id="261"/>
          </p14:sldIdLst>
        </p14:section>
        <p14:section name="Mobile App" id="{D8CD23F8-ADCF-4555-ACE5-A4D7669253DB}">
          <p14:sldIdLst>
            <p14:sldId id="258"/>
            <p14:sldId id="259"/>
            <p14:sldId id="265"/>
            <p14:sldId id="266"/>
            <p14:sldId id="267"/>
          </p14:sldIdLst>
        </p14:section>
        <p14:section name="Web App" id="{077FDCFA-78C0-4725-839E-ABA42E6510EB}">
          <p14:sldIdLst>
            <p14:sldId id="262"/>
            <p14:sldId id="263"/>
            <p14:sldId id="268"/>
            <p14:sldId id="269"/>
            <p14:sldId id="270"/>
            <p14:sldId id="271"/>
            <p14:sldId id="273"/>
            <p14:sldId id="27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28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1A50F-08F2-4150-906F-A6089BFDC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9655B-060D-4721-9D5D-75DF0D699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7E8C1-96F5-4537-A86B-865C34BFF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92DE1-901D-4C79-86B5-716E9C2946B7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ED3A-6FB0-4529-A51A-A652BB95A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1531E-585A-4CC4-8544-3702F185C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7C82-BE9F-460D-9E20-1DABE54B6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51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AEDC-539C-4483-A716-CE5C213E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186E2-4B61-4D6F-9917-33E5150A69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7A29F-C5A2-4C5C-AFA7-71301CFC2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92DE1-901D-4C79-86B5-716E9C2946B7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6C53E-66AE-44EF-83CF-8C47F898A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19B09-9322-40F1-ABFB-110E6B4FB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7C82-BE9F-460D-9E20-1DABE54B6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6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DEAA72-E9C8-4C36-9A8A-EB93EA0C2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946B6B-64E8-4F31-93A3-480B3FD19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B92DB-6A1E-463A-AD56-367B7DA6B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92DE1-901D-4C79-86B5-716E9C2946B7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8FCA2-7CA0-4534-889D-E1DC2FCA7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EF580-C754-4078-9D28-91C12BEF4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7C82-BE9F-460D-9E20-1DABE54B6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16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xfrm>
            <a:off x="637811" y="6396104"/>
            <a:ext cx="100708" cy="120651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1"/>
            <a:ext cx="6094476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Click Here Your Image</a:t>
            </a:r>
          </a:p>
          <a:p>
            <a:r>
              <a:rPr lang="en-US"/>
              <a:t>(Drag To Upload Image Function)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7524" y="0"/>
            <a:ext cx="6094476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Click Here Your Image</a:t>
            </a:r>
          </a:p>
          <a:p>
            <a:r>
              <a:rPr lang="en-US"/>
              <a:t>(Drag To Upload Image Function)</a:t>
            </a:r>
          </a:p>
        </p:txBody>
      </p:sp>
    </p:spTree>
    <p:extLst>
      <p:ext uri="{BB962C8B-B14F-4D97-AF65-F5344CB8AC3E}">
        <p14:creationId xmlns:p14="http://schemas.microsoft.com/office/powerpoint/2010/main" val="23788249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97DEC-182C-4274-A6B9-80A80C51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D2E37-2404-4215-8C26-F87E203AC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435F3-00B7-416B-9AA7-D484B95D5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92DE1-901D-4C79-86B5-716E9C2946B7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9B07B-F7C4-47B2-AF71-6A3EA9B7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EEE6A-6B49-4CF8-857A-20C7A3DA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7C82-BE9F-460D-9E20-1DABE54B6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7896-07DD-40E0-BEE4-72E94367A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ABADF-8F8C-44E0-AE8C-AFDAC5A9B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0476F-EF4E-4DCF-97B9-2F3D127D7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92DE1-901D-4C79-86B5-716E9C2946B7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4AB2F-7DAD-43C7-BDFD-9E7AFCD0F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99D11-6F13-419A-9542-FDC5E157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7C82-BE9F-460D-9E20-1DABE54B6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37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3D662-56B2-4268-B2CD-2E89AD2B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4B8F0-5E07-458F-BB33-1700AE77A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1A897-C30B-4B65-9368-84F06DC9F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CCC2D-EF9B-491B-AE94-46FE36D70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92DE1-901D-4C79-86B5-716E9C2946B7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601AF-6745-494C-9F65-B80A4BAF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8E3B2-3A9F-488F-8606-AE15C7A70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7C82-BE9F-460D-9E20-1DABE54B6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0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6A2D0-B951-493D-8A9B-1A7DCB8E6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3740-E898-4963-B230-206357130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057F9-0FF1-4FE7-9603-AC24D9014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3ABD6-757E-4189-936A-F507D06D1B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320FC0-01AA-4E5F-B4F4-707F328F30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6DC708-4012-49B1-B3BE-BD8DC7C66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92DE1-901D-4C79-86B5-716E9C2946B7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66909-07A2-4793-BCB9-7B8F1302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5ECDCC-2BE6-40C9-B6A9-45D21F85C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7C82-BE9F-460D-9E20-1DABE54B6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4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FE327-44EC-464A-A250-9E18EF40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A3074-EFE9-49CD-B638-5D90DB54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92DE1-901D-4C79-86B5-716E9C2946B7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D3251-B28B-4B09-BA75-4B5EE4D35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F5FB9-EA8A-4A05-9967-A2CD4185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7C82-BE9F-460D-9E20-1DABE54B6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10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50F23E-ED71-4065-8368-186D566BE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92DE1-901D-4C79-86B5-716E9C2946B7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C532A6-DC9E-4550-A025-53DCBF6A0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EC792-B951-41C1-9F0D-31ADFC0B9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7C82-BE9F-460D-9E20-1DABE54B6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6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643E-CB42-4F72-A619-49D128A36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F8DE-312B-475B-8F50-8FF7F7CE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B1E425-EC4E-44FC-B906-3359F840F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517903-3D99-4F2D-BBD6-2E0A987B6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92DE1-901D-4C79-86B5-716E9C2946B7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3A72C-5EDA-4B71-8D9C-F324E8E51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799E2-C287-4CC3-B635-C20C5D8F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7C82-BE9F-460D-9E20-1DABE54B6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55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804A-7A52-4833-81D6-C69B62AAC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01CED-F410-455C-B7DA-FB8422FED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E726B-4DFE-4803-8CF6-0D38F24A8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C58C8-9344-49B8-9B1C-CFFC1A594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92DE1-901D-4C79-86B5-716E9C2946B7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A3F2B-EFC1-4E25-827D-08E9A6DF1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D487A-78BC-46E1-BED8-CA21DDA9E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7C82-BE9F-460D-9E20-1DABE54B6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06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E0AD03-72E5-4D17-AC84-8D3D61610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7E683-B99F-47D4-A4AC-CFC3A1E6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403C2-3D3B-48E6-AB4D-BDB294092A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92DE1-901D-4C79-86B5-716E9C2946B7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99DC7-DC60-43FB-B94A-76AF29707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F6223-8A15-4FEB-AA78-F459E76C8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07C82-BE9F-460D-9E20-1DABE54B6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6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644161" y="4126973"/>
            <a:ext cx="4909357" cy="482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53585F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en-US" sz="2800" dirty="0">
                <a:solidFill>
                  <a:schemeClr val="accent3"/>
                </a:solidFill>
              </a:rPr>
              <a:t>Ch</a:t>
            </a:r>
            <a:r>
              <a:rPr lang="vi-VN" sz="2800" dirty="0">
                <a:solidFill>
                  <a:schemeClr val="accent3"/>
                </a:solidFill>
              </a:rPr>
              <a:t>ư</a:t>
            </a:r>
            <a:r>
              <a:rPr lang="en-US" sz="2800" dirty="0" err="1">
                <a:solidFill>
                  <a:schemeClr val="accent3"/>
                </a:solidFill>
              </a:rPr>
              <a:t>ơng</a:t>
            </a:r>
            <a:r>
              <a:rPr lang="en-US" sz="2800" dirty="0">
                <a:solidFill>
                  <a:schemeClr val="accent3"/>
                </a:solidFill>
              </a:rPr>
              <a:t> </a:t>
            </a:r>
            <a:r>
              <a:rPr lang="en-US" sz="2800" dirty="0" err="1">
                <a:solidFill>
                  <a:schemeClr val="accent3"/>
                </a:solidFill>
              </a:rPr>
              <a:t>Trình</a:t>
            </a:r>
            <a:r>
              <a:rPr lang="en-US" sz="2800" dirty="0">
                <a:solidFill>
                  <a:schemeClr val="accent3"/>
                </a:solidFill>
              </a:rPr>
              <a:t> </a:t>
            </a:r>
            <a:r>
              <a:rPr lang="en-US" sz="2800" dirty="0" err="1">
                <a:solidFill>
                  <a:schemeClr val="accent3"/>
                </a:solidFill>
              </a:rPr>
              <a:t>Đào</a:t>
            </a:r>
            <a:r>
              <a:rPr lang="en-US" sz="2800" dirty="0">
                <a:solidFill>
                  <a:schemeClr val="accent3"/>
                </a:solidFill>
              </a:rPr>
              <a:t> </a:t>
            </a:r>
            <a:r>
              <a:rPr lang="en-US" sz="2800" dirty="0" err="1">
                <a:solidFill>
                  <a:schemeClr val="accent3"/>
                </a:solidFill>
              </a:rPr>
              <a:t>Tạo</a:t>
            </a:r>
            <a:r>
              <a:rPr lang="en-US" sz="2800" dirty="0">
                <a:solidFill>
                  <a:schemeClr val="accent3"/>
                </a:solidFill>
              </a:rPr>
              <a:t> </a:t>
            </a:r>
            <a:r>
              <a:rPr lang="en-US" sz="2800" dirty="0" err="1">
                <a:solidFill>
                  <a:schemeClr val="accent3"/>
                </a:solidFill>
              </a:rPr>
              <a:t>Phần</a:t>
            </a:r>
            <a:r>
              <a:rPr lang="en-US" sz="2800" dirty="0">
                <a:solidFill>
                  <a:schemeClr val="accent3"/>
                </a:solidFill>
              </a:rPr>
              <a:t> </a:t>
            </a:r>
            <a:r>
              <a:rPr lang="en-US" sz="2800" dirty="0" err="1">
                <a:solidFill>
                  <a:schemeClr val="accent3"/>
                </a:solidFill>
              </a:rPr>
              <a:t>Mềm</a:t>
            </a:r>
            <a:endParaRPr sz="2800" dirty="0">
              <a:solidFill>
                <a:schemeClr val="accent3"/>
              </a:solidFill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516179" y="6565144"/>
            <a:ext cx="1421864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696E77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rPr lang="en-US" sz="1000" dirty="0" err="1">
                <a:solidFill>
                  <a:schemeClr val="accent3"/>
                </a:solidFill>
              </a:rPr>
              <a:t>Hà</a:t>
            </a:r>
            <a:r>
              <a:rPr lang="en-US" sz="1000" dirty="0">
                <a:solidFill>
                  <a:schemeClr val="accent3"/>
                </a:solidFill>
              </a:rPr>
              <a:t> </a:t>
            </a:r>
            <a:r>
              <a:rPr lang="en-US" sz="1000" dirty="0" err="1">
                <a:solidFill>
                  <a:schemeClr val="accent3"/>
                </a:solidFill>
              </a:rPr>
              <a:t>Nội</a:t>
            </a:r>
            <a:r>
              <a:rPr lang="en-US" sz="1000" dirty="0">
                <a:solidFill>
                  <a:schemeClr val="accent3"/>
                </a:solidFill>
              </a:rPr>
              <a:t>, </a:t>
            </a:r>
            <a:r>
              <a:rPr lang="en-US" sz="1000" dirty="0" err="1">
                <a:solidFill>
                  <a:schemeClr val="accent3"/>
                </a:solidFill>
              </a:rPr>
              <a:t>tháng</a:t>
            </a:r>
            <a:r>
              <a:rPr lang="en-US" sz="1000" dirty="0">
                <a:solidFill>
                  <a:schemeClr val="accent3"/>
                </a:solidFill>
              </a:rPr>
              <a:t> 11 </a:t>
            </a:r>
            <a:r>
              <a:rPr lang="en-US" sz="1000" dirty="0" err="1">
                <a:solidFill>
                  <a:schemeClr val="accent3"/>
                </a:solidFill>
              </a:rPr>
              <a:t>năm</a:t>
            </a:r>
            <a:r>
              <a:rPr lang="en-US" sz="1000" dirty="0">
                <a:solidFill>
                  <a:schemeClr val="accent3"/>
                </a:solidFill>
              </a:rPr>
              <a:t> 2019</a:t>
            </a:r>
            <a:endParaRPr sz="1000" dirty="0">
              <a:solidFill>
                <a:schemeClr val="accent3"/>
              </a:solidFill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2085531" y="4812319"/>
            <a:ext cx="1977914" cy="662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150000"/>
              </a:lnSpc>
              <a:defRPr sz="1600">
                <a:solidFill>
                  <a:srgbClr val="696E77"/>
                </a:solidFill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ChildProfile</a:t>
            </a:r>
            <a:endParaRPr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01">
            <a:extLst>
              <a:ext uri="{FF2B5EF4-FFF2-40B4-BE49-F238E27FC236}">
                <a16:creationId xmlns:a16="http://schemas.microsoft.com/office/drawing/2014/main" id="{BF4D0D05-E74F-4D2D-8A6B-FBCB3D53100A}"/>
              </a:ext>
            </a:extLst>
          </p:cNvPr>
          <p:cNvSpPr/>
          <p:nvPr/>
        </p:nvSpPr>
        <p:spPr>
          <a:xfrm>
            <a:off x="0" y="0"/>
            <a:ext cx="6094476" cy="3200401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  <a:lin ang="12735443"/>
          </a:gradFill>
          <a:ln w="12700">
            <a:miter lim="400000"/>
          </a:ln>
        </p:spPr>
        <p:txBody>
          <a:bodyPr lIns="50800" tIns="50800" rIns="50800" bIns="50800" anchor="t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7185D3-2CA2-4F85-BDC5-085A36E97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73" y="1355715"/>
            <a:ext cx="1977211" cy="7414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4B038A-3399-41B9-A60D-B31F23B82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39" y="1609791"/>
            <a:ext cx="1316850" cy="34312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E5C637-46EA-4B45-B5DE-EC91874A2E8F}"/>
              </a:ext>
            </a:extLst>
          </p:cNvPr>
          <p:cNvCxnSpPr>
            <a:cxnSpLocks/>
          </p:cNvCxnSpPr>
          <p:nvPr/>
        </p:nvCxnSpPr>
        <p:spPr>
          <a:xfrm>
            <a:off x="2857500" y="1355715"/>
            <a:ext cx="0" cy="5971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01">
            <a:extLst>
              <a:ext uri="{FF2B5EF4-FFF2-40B4-BE49-F238E27FC236}">
                <a16:creationId xmlns:a16="http://schemas.microsoft.com/office/drawing/2014/main" id="{4E4DBF5E-4D19-4635-9A68-56D54C1EC734}"/>
              </a:ext>
            </a:extLst>
          </p:cNvPr>
          <p:cNvSpPr/>
          <p:nvPr/>
        </p:nvSpPr>
        <p:spPr>
          <a:xfrm>
            <a:off x="6094476" y="-12700"/>
            <a:ext cx="6094476" cy="6870700"/>
          </a:xfrm>
          <a:prstGeom prst="rect">
            <a:avLst/>
          </a:prstGeom>
          <a:noFill/>
          <a:ln w="12700">
            <a:miter lim="400000"/>
          </a:ln>
        </p:spPr>
        <p:txBody>
          <a:bodyPr lIns="50800" tIns="50800" rIns="50800" bIns="50800" anchor="t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35E7DCA-BCED-404B-98F2-D4C29300A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05" y="3200401"/>
            <a:ext cx="6095047" cy="3657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3458-CA59-495B-BD1E-884D1F6D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6"/>
            <a:ext cx="10515600" cy="1147246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</p:txBody>
      </p:sp>
      <p:pic>
        <p:nvPicPr>
          <p:cNvPr id="6" name="Snagit_SNG82B">
            <a:extLst>
              <a:ext uri="{FF2B5EF4-FFF2-40B4-BE49-F238E27FC236}">
                <a16:creationId xmlns:a16="http://schemas.microsoft.com/office/drawing/2014/main" id="{A573D09B-CDDC-4A60-A0C5-DD4A6B0DE0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25" y="2915000"/>
            <a:ext cx="7604775" cy="385156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C1379C-320D-4967-8573-D07576C20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1335088"/>
            <a:ext cx="5181600" cy="4841875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chuyện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679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3458-CA59-495B-BD1E-884D1F6D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6"/>
            <a:ext cx="10515600" cy="1147246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CB1761-B7F1-4372-A2A8-936C4B57A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" y="1156772"/>
            <a:ext cx="10763250" cy="53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59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3458-CA59-495B-BD1E-884D1F6D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6"/>
            <a:ext cx="10515600" cy="1147246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2C9D1-C8DF-48F1-ACF2-40177BA5A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" y="1156772"/>
            <a:ext cx="10687050" cy="536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79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3458-CA59-495B-BD1E-884D1F6D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6"/>
            <a:ext cx="10515600" cy="1147246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chuyện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57DC56-2FE9-4777-BC68-4061C2107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56772"/>
            <a:ext cx="11212830" cy="562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99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3458-CA59-495B-BD1E-884D1F6D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6"/>
            <a:ext cx="10515600" cy="1147246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0799C-E926-4496-918E-E38CE5742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56772"/>
            <a:ext cx="10847898" cy="544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13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3458-CA59-495B-BD1E-884D1F6D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6"/>
            <a:ext cx="10515600" cy="1147246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B765D-EC2C-4502-B2C8-582E2A3C2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1156772"/>
            <a:ext cx="10774680" cy="540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12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3458-CA59-495B-BD1E-884D1F6D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6"/>
            <a:ext cx="10515600" cy="1147246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D6AD7-3BA0-4FF2-96D4-43716688E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68" y="1156772"/>
            <a:ext cx="10665151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32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236427-8933-4B3E-B8DF-93E0C4B60A97}"/>
              </a:ext>
            </a:extLst>
          </p:cNvPr>
          <p:cNvSpPr txBox="1"/>
          <p:nvPr/>
        </p:nvSpPr>
        <p:spPr>
          <a:xfrm>
            <a:off x="3489452" y="1843022"/>
            <a:ext cx="521309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8800" b="1" dirty="0">
                <a:latin typeface="+mj-lt"/>
                <a:cs typeface="Poppins" panose="02000000000000000000" pitchFamily="2" charset="0"/>
              </a:rPr>
              <a:t>Thank </a:t>
            </a:r>
            <a:r>
              <a:rPr lang="en-ID" sz="11500" b="1" dirty="0">
                <a:latin typeface="+mj-lt"/>
                <a:cs typeface="Poppins" panose="02000000000000000000" pitchFamily="2" charset="0"/>
              </a:rPr>
              <a:t>You</a:t>
            </a:r>
            <a:endParaRPr lang="id-ID" sz="8800" b="1" dirty="0">
              <a:latin typeface="+mj-lt"/>
              <a:cs typeface="Poppins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E9C479-9FAF-487B-9686-1D1E8E0903B6}"/>
              </a:ext>
            </a:extLst>
          </p:cNvPr>
          <p:cNvSpPr/>
          <p:nvPr/>
        </p:nvSpPr>
        <p:spPr>
          <a:xfrm>
            <a:off x="-421011" y="3818308"/>
            <a:ext cx="13376786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pc="1200" dirty="0">
                <a:ea typeface="Open Sans Light" panose="020B0306030504020204" pitchFamily="34" charset="0"/>
                <a:cs typeface="Open Sans Light" panose="020B0306030504020204" pitchFamily="34" charset="0"/>
              </a:rPr>
              <a:t>FOR THE ATTENTION</a:t>
            </a:r>
            <a:endParaRPr lang="id-ID" spc="12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949B38-C546-4063-B522-B66AD44EA1BF}"/>
              </a:ext>
            </a:extLst>
          </p:cNvPr>
          <p:cNvCxnSpPr/>
          <p:nvPr/>
        </p:nvCxnSpPr>
        <p:spPr>
          <a:xfrm>
            <a:off x="5472106" y="3591830"/>
            <a:ext cx="1224792" cy="0"/>
          </a:xfrm>
          <a:prstGeom prst="line">
            <a:avLst/>
          </a:prstGeom>
          <a:ln w="31750"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21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A7160-27EC-468A-ADB1-F1ACFEAF8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C304B-D93D-418B-B9A8-75EB15453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83314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vi-V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ChildFund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Nam.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nắm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vi-V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9733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FDE87-323B-4DCF-9467-8CE5E4057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53" y="9054"/>
            <a:ext cx="11248153" cy="1067771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719">
            <a:extLst>
              <a:ext uri="{FF2B5EF4-FFF2-40B4-BE49-F238E27FC236}">
                <a16:creationId xmlns:a16="http://schemas.microsoft.com/office/drawing/2014/main" id="{AC12F325-7A9C-43E3-B006-CFFF0947154F}"/>
              </a:ext>
            </a:extLst>
          </p:cNvPr>
          <p:cNvSpPr/>
          <p:nvPr/>
        </p:nvSpPr>
        <p:spPr>
          <a:xfrm>
            <a:off x="466755" y="1334617"/>
            <a:ext cx="4983906" cy="5193183"/>
          </a:xfrm>
          <a:prstGeom prst="rect">
            <a:avLst/>
          </a:prstGeom>
          <a:solidFill>
            <a:srgbClr val="E9EBEF"/>
          </a:solidFill>
          <a:ln w="12700">
            <a:miter lim="400000"/>
          </a:ln>
          <a:effectLst>
            <a:outerShdw blurRad="190500" dist="25400" dir="2082774" rotWithShape="0">
              <a:srgbClr val="000000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01">
            <a:extLst>
              <a:ext uri="{FF2B5EF4-FFF2-40B4-BE49-F238E27FC236}">
                <a16:creationId xmlns:a16="http://schemas.microsoft.com/office/drawing/2014/main" id="{9E4E9601-3465-42EE-B18C-D4EA8D8734F0}"/>
              </a:ext>
            </a:extLst>
          </p:cNvPr>
          <p:cNvSpPr/>
          <p:nvPr/>
        </p:nvSpPr>
        <p:spPr>
          <a:xfrm>
            <a:off x="466754" y="1300329"/>
            <a:ext cx="4996049" cy="3562706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  <a:lin ang="12735443"/>
          </a:gradFill>
          <a:ln w="12700">
            <a:miter lim="400000"/>
          </a:ln>
        </p:spPr>
        <p:txBody>
          <a:bodyPr lIns="50800" tIns="50800" rIns="50800" bIns="50800" anchor="t"/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en-US" dirty="0"/>
              <a:t>Mobile</a:t>
            </a:r>
            <a:endParaRPr dirty="0"/>
          </a:p>
        </p:txBody>
      </p:sp>
      <p:pic>
        <p:nvPicPr>
          <p:cNvPr id="24" name="Content Placeholder 6">
            <a:extLst>
              <a:ext uri="{FF2B5EF4-FFF2-40B4-BE49-F238E27FC236}">
                <a16:creationId xmlns:a16="http://schemas.microsoft.com/office/drawing/2014/main" id="{712E58FE-A2DD-4693-9FCC-63547CEEC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330" y="2248058"/>
            <a:ext cx="1212755" cy="2425509"/>
          </a:xfrm>
          <a:prstGeom prst="rect">
            <a:avLst/>
          </a:prstGeom>
        </p:spPr>
      </p:pic>
      <p:pic>
        <p:nvPicPr>
          <p:cNvPr id="25" name="Content Placeholder 8">
            <a:extLst>
              <a:ext uri="{FF2B5EF4-FFF2-40B4-BE49-F238E27FC236}">
                <a16:creationId xmlns:a16="http://schemas.microsoft.com/office/drawing/2014/main" id="{FDC45C6E-79EB-4C5D-A065-6CA9AABF7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389" y="3398603"/>
            <a:ext cx="927562" cy="3979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E3DD240-A244-406D-A257-2F8DD1591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98" y="5440865"/>
            <a:ext cx="609524" cy="6095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7A7FB19-AB7C-47AE-B83D-547AEFC6E998}"/>
              </a:ext>
            </a:extLst>
          </p:cNvPr>
          <p:cNvSpPr txBox="1"/>
          <p:nvPr/>
        </p:nvSpPr>
        <p:spPr>
          <a:xfrm>
            <a:off x="1951033" y="5422005"/>
            <a:ext cx="3263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lvl="1" indent="-285750">
              <a:buFontTx/>
              <a:buChar char="-"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hape 719">
            <a:extLst>
              <a:ext uri="{FF2B5EF4-FFF2-40B4-BE49-F238E27FC236}">
                <a16:creationId xmlns:a16="http://schemas.microsoft.com/office/drawing/2014/main" id="{5723BF02-75B4-4362-A135-12D53E53AE4D}"/>
              </a:ext>
            </a:extLst>
          </p:cNvPr>
          <p:cNvSpPr/>
          <p:nvPr/>
        </p:nvSpPr>
        <p:spPr>
          <a:xfrm>
            <a:off x="6731001" y="1334617"/>
            <a:ext cx="4983906" cy="5193183"/>
          </a:xfrm>
          <a:prstGeom prst="rect">
            <a:avLst/>
          </a:prstGeom>
          <a:solidFill>
            <a:srgbClr val="E9EBEF"/>
          </a:solidFill>
          <a:ln w="12700">
            <a:miter lim="400000"/>
          </a:ln>
          <a:effectLst>
            <a:outerShdw blurRad="190500" dist="25400" dir="2082774" rotWithShape="0">
              <a:srgbClr val="000000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01">
            <a:extLst>
              <a:ext uri="{FF2B5EF4-FFF2-40B4-BE49-F238E27FC236}">
                <a16:creationId xmlns:a16="http://schemas.microsoft.com/office/drawing/2014/main" id="{EBFBC56F-CB90-4C9A-AC2D-F721C72528A7}"/>
              </a:ext>
            </a:extLst>
          </p:cNvPr>
          <p:cNvSpPr/>
          <p:nvPr/>
        </p:nvSpPr>
        <p:spPr>
          <a:xfrm>
            <a:off x="6729196" y="1300329"/>
            <a:ext cx="4996049" cy="3562706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00B050"/>
              </a:gs>
            </a:gsLst>
            <a:lin ang="12735443"/>
          </a:gradFill>
          <a:ln w="12700">
            <a:miter lim="400000"/>
          </a:ln>
        </p:spPr>
        <p:txBody>
          <a:bodyPr lIns="50800" tIns="50800" rIns="50800" bIns="50800" anchor="t"/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en-US" dirty="0"/>
              <a:t>Web</a:t>
            </a:r>
            <a:endParaRPr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AF817DD-DEC6-4A3A-B8DB-CF872AE63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070" y="2248058"/>
            <a:ext cx="2967768" cy="24255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E6F77CB-22FE-4BF8-A0F9-FD92566D0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085" y="5523383"/>
            <a:ext cx="609524" cy="60952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26DD9A6-541D-41B4-BDFA-55D470780F7B}"/>
              </a:ext>
            </a:extLst>
          </p:cNvPr>
          <p:cNvSpPr txBox="1"/>
          <p:nvPr/>
        </p:nvSpPr>
        <p:spPr>
          <a:xfrm>
            <a:off x="7975600" y="5086539"/>
            <a:ext cx="3263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285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4404F-532B-4C5E-8520-92CCD7474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Mobile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DFAF2-5C72-4156-B561-F361A9DA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43818"/>
            <a:ext cx="63881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ChildFund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BBA4E8-849D-4EDF-ADC6-0D96F72201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786" y="1343818"/>
            <a:ext cx="2537115" cy="4538608"/>
          </a:xfrm>
        </p:spPr>
      </p:pic>
    </p:spTree>
    <p:extLst>
      <p:ext uri="{BB962C8B-B14F-4D97-AF65-F5344CB8AC3E}">
        <p14:creationId xmlns:p14="http://schemas.microsoft.com/office/powerpoint/2010/main" val="1135880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62442B-C97C-451B-B1D5-F14628FDC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Mobile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8639560-2913-47FA-8FBE-D214190F5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55439"/>
            <a:ext cx="51816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805D77-E1ED-47A4-9C4C-30AB5AA9F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366" y="1161003"/>
            <a:ext cx="2528777" cy="51963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C28135-2CE0-4DF2-83A5-2348BF5CB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799" y="1161330"/>
            <a:ext cx="2528777" cy="51955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80536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62442B-C97C-451B-B1D5-F14628FDC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8639560-2913-47FA-8FBE-D214190F5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55439"/>
            <a:ext cx="4892103" cy="435133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4D145-BF95-4828-9EA1-E11B89378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553" y="582771"/>
            <a:ext cx="2853628" cy="58638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DAE551-3EE4-4C72-A7A9-AEC23E861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303" y="582771"/>
            <a:ext cx="2853628" cy="58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7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62442B-C97C-451B-B1D5-F14628FDC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C98994-4218-483F-942B-3A2073985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313" y="1111597"/>
            <a:ext cx="2796478" cy="5746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33E2F7-C884-40FE-A4E5-F4D754A1C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760" y="1111592"/>
            <a:ext cx="2796479" cy="5746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3780A5-44A3-4B03-921E-2442E8A3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208" y="1111591"/>
            <a:ext cx="2796479" cy="574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35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62442B-C97C-451B-B1D5-F14628FDC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CF7EDF-087E-496E-BE90-C9663E6C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639" y="928602"/>
            <a:ext cx="2746882" cy="56444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F69C5C-6201-4DC7-9342-BC0D449CE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508" y="928602"/>
            <a:ext cx="2747279" cy="56444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CEE387F9-04D4-4BAA-B677-06CF2C165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340" y="1355439"/>
            <a:ext cx="5078597" cy="435133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video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ChildFund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ChildProfile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ChildFund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</a:t>
            </a:r>
          </a:p>
        </p:txBody>
      </p:sp>
    </p:spTree>
    <p:extLst>
      <p:ext uri="{BB962C8B-B14F-4D97-AF65-F5344CB8AC3E}">
        <p14:creationId xmlns:p14="http://schemas.microsoft.com/office/powerpoint/2010/main" val="233751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AF9B-07CB-487A-87B3-4FAC89D3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</p:txBody>
      </p:sp>
      <p:pic>
        <p:nvPicPr>
          <p:cNvPr id="6" name="Snagit_SNG858">
            <a:extLst>
              <a:ext uri="{FF2B5EF4-FFF2-40B4-BE49-F238E27FC236}">
                <a16:creationId xmlns:a16="http://schemas.microsoft.com/office/drawing/2014/main" id="{47F7916F-637A-461B-8702-8674EB0D61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230" y="2251192"/>
            <a:ext cx="9083040" cy="447907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3986D-FA3E-4D55-9F79-BF8076FA9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8" y="1325563"/>
            <a:ext cx="5181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784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</TotalTime>
  <Words>418</Words>
  <Application>Microsoft Office PowerPoint</Application>
  <PresentationFormat>Widescreen</PresentationFormat>
  <Paragraphs>62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San Francisco Display Light</vt:lpstr>
      <vt:lpstr>San Francisco Display Regular</vt:lpstr>
      <vt:lpstr>Times New Roman</vt:lpstr>
      <vt:lpstr>Wingdings</vt:lpstr>
      <vt:lpstr>Office Theme</vt:lpstr>
      <vt:lpstr>PowerPoint Presentation</vt:lpstr>
      <vt:lpstr>Giới thiệu phần mềm</vt:lpstr>
      <vt:lpstr>Ứng dụng và đối tượng sử dụng</vt:lpstr>
      <vt:lpstr>Phần mềm trên Mobile</vt:lpstr>
      <vt:lpstr>Chức năng phần mềm Mobile</vt:lpstr>
      <vt:lpstr>Tra cứu hồ sơ</vt:lpstr>
      <vt:lpstr>Tạo mới hồ sơ</vt:lpstr>
      <vt:lpstr>Tiện ích</vt:lpstr>
      <vt:lpstr>Phần mềm trên Website</vt:lpstr>
      <vt:lpstr>Chức năng phần mềm Website</vt:lpstr>
      <vt:lpstr>Quản lý hồ sơ</vt:lpstr>
      <vt:lpstr>Quản lý hồ sơ cập nhật</vt:lpstr>
      <vt:lpstr>Quản lý mẫu câu chuyện</vt:lpstr>
      <vt:lpstr>Quản lý địa bàn</vt:lpstr>
      <vt:lpstr>Quản lý thư viện ảnh</vt:lpstr>
      <vt:lpstr>Quản lý tài khoản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Chương Trình Đào Tạo Phần Mềm</dc:title>
  <dc:creator>Vu Van</dc:creator>
  <cp:lastModifiedBy>Le Quang Hoan</cp:lastModifiedBy>
  <cp:revision>48</cp:revision>
  <dcterms:created xsi:type="dcterms:W3CDTF">2019-11-18T02:03:09Z</dcterms:created>
  <dcterms:modified xsi:type="dcterms:W3CDTF">2019-11-28T09:53:15Z</dcterms:modified>
</cp:coreProperties>
</file>